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63" r:id="rId5"/>
    <p:sldId id="261" r:id="rId6"/>
    <p:sldId id="260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6E46674-4DAC-4BD8-8A84-3C834809341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E74086-D7F1-40FA-91CA-55EA0AAC11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6674-4DAC-4BD8-8A84-3C834809341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4086-D7F1-40FA-91CA-55EA0AAC1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6674-4DAC-4BD8-8A84-3C834809341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4086-D7F1-40FA-91CA-55EA0AAC1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E46674-4DAC-4BD8-8A84-3C834809341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E74086-D7F1-40FA-91CA-55EA0AAC11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E46674-4DAC-4BD8-8A84-3C834809341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E74086-D7F1-40FA-91CA-55EA0AAC11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6674-4DAC-4BD8-8A84-3C834809341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4086-D7F1-40FA-91CA-55EA0AAC11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6674-4DAC-4BD8-8A84-3C834809341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4086-D7F1-40FA-91CA-55EA0AAC11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E46674-4DAC-4BD8-8A84-3C834809341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E74086-D7F1-40FA-91CA-55EA0AAC11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6674-4DAC-4BD8-8A84-3C834809341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4086-D7F1-40FA-91CA-55EA0AAC1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E46674-4DAC-4BD8-8A84-3C834809341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E74086-D7F1-40FA-91CA-55EA0AAC11F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E46674-4DAC-4BD8-8A84-3C834809341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E74086-D7F1-40FA-91CA-55EA0AAC11F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E46674-4DAC-4BD8-8A84-3C834809341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E74086-D7F1-40FA-91CA-55EA0AAC11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4718" y="2924944"/>
            <a:ext cx="6172200" cy="1894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Профилактика ВИЧ\СПИДа и </a:t>
            </a:r>
          </a:p>
          <a:p>
            <a:pPr algn="ctr"/>
            <a:r>
              <a:rPr lang="ru-RU" sz="2800" dirty="0" smtClean="0"/>
              <a:t>пропаганда ЗОЖ</a:t>
            </a:r>
          </a:p>
          <a:p>
            <a:pPr algn="ctr"/>
            <a:r>
              <a:rPr lang="ru-RU" sz="2800" dirty="0" smtClean="0"/>
              <a:t>КГУ «</a:t>
            </a:r>
            <a:r>
              <a:rPr lang="ru-RU" sz="2800" dirty="0" err="1" smtClean="0"/>
              <a:t>Алакольская</a:t>
            </a:r>
            <a:r>
              <a:rPr lang="ru-RU" sz="2800" dirty="0" smtClean="0"/>
              <a:t> ОШ»</a:t>
            </a:r>
            <a:endParaRPr lang="ru-RU" sz="2800" dirty="0"/>
          </a:p>
        </p:txBody>
      </p:sp>
      <p:pic>
        <p:nvPicPr>
          <p:cNvPr id="5" name="Рисунок 4" descr="http://krufsochelp.ru/wp-content/uploads/2016/09/zdrav-07032016-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5940425" cy="4180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4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такое </a:t>
            </a:r>
            <a:r>
              <a:rPr lang="ru-RU" b="1" dirty="0" smtClean="0">
                <a:solidFill>
                  <a:srgbClr val="FF0000"/>
                </a:solidFill>
              </a:rPr>
              <a:t>ВИЧ</a:t>
            </a:r>
            <a:r>
              <a:rPr lang="ru-RU" b="1" dirty="0" smtClean="0">
                <a:solidFill>
                  <a:schemeClr val="tx1"/>
                </a:solidFill>
              </a:rPr>
              <a:t>/</a:t>
            </a:r>
            <a:r>
              <a:rPr lang="ru-RU" b="1" dirty="0" smtClean="0">
                <a:solidFill>
                  <a:srgbClr val="FF0000"/>
                </a:solidFill>
              </a:rPr>
              <a:t>СПИД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323528" y="1268760"/>
            <a:ext cx="7776864" cy="5205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83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395536" y="116632"/>
            <a:ext cx="7704856" cy="6357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4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 descr="http://admobninsk.ru/netcat_files/Image/123(61)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7632848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4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533056" y="188640"/>
            <a:ext cx="7639344" cy="6285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41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395536" y="188640"/>
            <a:ext cx="7704856" cy="6285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00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целью профилактики заражения ВИЧ и другими ИППП родители могут ориентировать подростков на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·</a:t>
            </a:r>
            <a:r>
              <a:rPr lang="ru-RU" dirty="0"/>
              <a:t>         отсроченное начало половой жизни;</a:t>
            </a:r>
          </a:p>
          <a:p>
            <a:r>
              <a:rPr lang="ru-RU" dirty="0"/>
              <a:t>·         принятие ответственного решения о вступлении в сексуальные контакты;</a:t>
            </a:r>
          </a:p>
          <a:p>
            <a:r>
              <a:rPr lang="ru-RU" dirty="0"/>
              <a:t>·         соблюдение взаимной верности половых партнеров.</a:t>
            </a:r>
          </a:p>
          <a:p>
            <a:r>
              <a:rPr lang="ru-RU" dirty="0"/>
              <a:t>·         взаимоуважении и взаимной ответственности за свое здоровье и здоровье партнера;</a:t>
            </a:r>
          </a:p>
          <a:p>
            <a:r>
              <a:rPr lang="ru-RU" dirty="0"/>
              <a:t>·         использование презерватива при каждом половом контакте;</a:t>
            </a:r>
          </a:p>
          <a:p>
            <a:r>
              <a:rPr lang="ru-RU" dirty="0"/>
              <a:t>·         отказ от употребления наркотиков.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3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zdorovye.khakassia.ru/assets/images/protiv_spida_08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704856" cy="6552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0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заимопомощь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chemeClr val="tx1"/>
                </a:solidFill>
              </a:rPr>
              <a:t>скренность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Ч</a:t>
            </a:r>
            <a:r>
              <a:rPr lang="ru-RU" b="1" dirty="0" smtClean="0">
                <a:solidFill>
                  <a:schemeClr val="tx1"/>
                </a:solidFill>
              </a:rPr>
              <a:t>еловечность         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Объект 4" descr="Похожее изображение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00800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6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</TotalTime>
  <Words>16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PowerPoint</vt:lpstr>
      <vt:lpstr>Что такое ВИЧ/СПИД?</vt:lpstr>
      <vt:lpstr> </vt:lpstr>
      <vt:lpstr>Презентация PowerPoint</vt:lpstr>
      <vt:lpstr>Презентация PowerPoint</vt:lpstr>
      <vt:lpstr>Презентация PowerPoint</vt:lpstr>
      <vt:lpstr>     С целью профилактики заражения ВИЧ и другими ИППП родители могут ориентировать подростков на:</vt:lpstr>
      <vt:lpstr>Презентация PowerPoint</vt:lpstr>
      <vt:lpstr>       Взаимопомощь Искренность   Человечность    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6</cp:revision>
  <dcterms:created xsi:type="dcterms:W3CDTF">2017-11-24T07:08:00Z</dcterms:created>
  <dcterms:modified xsi:type="dcterms:W3CDTF">2017-11-24T08:29:10Z</dcterms:modified>
</cp:coreProperties>
</file>