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E07FF-A368-4901-9904-BED735F39E7E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7CF65-3A33-4FC6-99CA-B1583E720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9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7CF65-3A33-4FC6-99CA-B1583E720F1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0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9394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6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05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05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7140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7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00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49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509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467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AB439E3-601D-4EF4-BD6E-565C32D4B7A7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84203AE-8546-4362-B021-6E2292394F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85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благосостояния казахстанцев: повышение доходов и качества жизни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Послание Президента Республики Казахстан </a:t>
            </a:r>
          </a:p>
          <a:p>
            <a:r>
              <a:rPr lang="ru-RU" dirty="0" smtClean="0"/>
              <a:t>5 октября 2018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63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ru-RU" dirty="0" smtClean="0"/>
              <a:t>Рост доходов населения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73967"/>
            <a:ext cx="9601200" cy="50816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Минимальная заработная плата будет повышена в 1,5 раза</a:t>
            </a:r>
          </a:p>
          <a:p>
            <a:r>
              <a:rPr lang="ru-RU" dirty="0" smtClean="0"/>
              <a:t>Повышение заработной платы работников бюджетных организаций на 35 %</a:t>
            </a:r>
          </a:p>
          <a:p>
            <a:r>
              <a:rPr lang="ru-RU" dirty="0" smtClean="0"/>
              <a:t>Ожидается ревизия тарифов ЖКХ</a:t>
            </a:r>
          </a:p>
          <a:p>
            <a:r>
              <a:rPr lang="ru-RU" dirty="0" smtClean="0"/>
              <a:t>Производительность труда и экспорт переработанной продукции в сельском хозяйстве вырастут в 2,5 раза. Будет использован опыт успешных зарубежных специалистов</a:t>
            </a:r>
          </a:p>
          <a:p>
            <a:r>
              <a:rPr lang="ru-RU" dirty="0" smtClean="0"/>
              <a:t>30 млрд. тенге ежегодно до 2025 года будет выделяться на поддержку бизнеса </a:t>
            </a:r>
          </a:p>
          <a:p>
            <a:r>
              <a:rPr lang="ru-RU" dirty="0" smtClean="0"/>
              <a:t>Казахстан пойдет по пути «безналичной экономики», а с 1 января  2019 г. будет проведена налоговая «амнистия» для бизнеса – пени и штрафы при уплате основного долга будут списаны</a:t>
            </a:r>
          </a:p>
          <a:p>
            <a:r>
              <a:rPr lang="ru-RU" dirty="0" smtClean="0"/>
              <a:t>Бизнес будет ориентирован на «экономику простых вещей», акцент в производстве на товары широкого потребления</a:t>
            </a:r>
          </a:p>
          <a:p>
            <a:r>
              <a:rPr lang="ru-RU" dirty="0" smtClean="0"/>
              <a:t>Альтернативная энергетика, </a:t>
            </a:r>
            <a:r>
              <a:rPr lang="ru-RU" dirty="0" err="1" smtClean="0"/>
              <a:t>блокчейн</a:t>
            </a:r>
            <a:r>
              <a:rPr lang="ru-RU" dirty="0" smtClean="0"/>
              <a:t>, интернет-вещей, биомедицина, большие данные, искусственный интеллект – основные направления, на которых сконцентрируется Правительство и научное сообщество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ru-RU" dirty="0" smtClean="0"/>
              <a:t>Повышение качества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99015"/>
            <a:ext cx="9601200" cy="514162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течение 5 лет расходы на образование, науку и здравоохранение вырастут до 10 % от ВВП</a:t>
            </a:r>
          </a:p>
          <a:p>
            <a:r>
              <a:rPr lang="ru-RU" dirty="0" smtClean="0"/>
              <a:t>Необходимо кардинально повысить качество дошкольного образования</a:t>
            </a:r>
          </a:p>
          <a:p>
            <a:r>
              <a:rPr lang="ru-RU" dirty="0" smtClean="0"/>
              <a:t>Для всех учебных заведений за стандарт будет взят опыт НИШ и Назарбаев Университет</a:t>
            </a:r>
          </a:p>
          <a:p>
            <a:r>
              <a:rPr lang="ru-RU" dirty="0" smtClean="0"/>
              <a:t>Будет разработан Закон «О статусе педагога»</a:t>
            </a:r>
          </a:p>
          <a:p>
            <a:r>
              <a:rPr lang="ru-RU" dirty="0" smtClean="0"/>
              <a:t>Главным критерием оценки ВУЗа станет занятость студентов после учебы. Продолжится политика укрупнения ВУЗов</a:t>
            </a:r>
          </a:p>
          <a:p>
            <a:r>
              <a:rPr lang="ru-RU" dirty="0" smtClean="0"/>
              <a:t>Будет создан еще один ВУЗ по примеру Назарбаев Университет</a:t>
            </a:r>
          </a:p>
          <a:p>
            <a:r>
              <a:rPr lang="ru-RU" dirty="0" smtClean="0"/>
              <a:t>С 1 января 2019 г.  На 20 % будет повышена заработная плата участковым медработникам</a:t>
            </a:r>
          </a:p>
          <a:p>
            <a:r>
              <a:rPr lang="ru-RU" dirty="0" smtClean="0"/>
              <a:t>Переход с 1 января 2019 г. на безбумажное, цифровое ведение медицинских документов</a:t>
            </a:r>
          </a:p>
          <a:p>
            <a:r>
              <a:rPr lang="ru-RU" dirty="0" smtClean="0"/>
              <a:t>Будет построено 100 физкультурно-оздоровительных центров по Казахстану</a:t>
            </a:r>
          </a:p>
          <a:p>
            <a:r>
              <a:rPr lang="ru-RU" dirty="0" smtClean="0"/>
              <a:t> Начнет работу Комитет по контролю качества и безопасности товаров и услуг</a:t>
            </a:r>
          </a:p>
        </p:txBody>
      </p:sp>
    </p:spTree>
    <p:extLst>
      <p:ext uri="{BB962C8B-B14F-4D97-AF65-F5344CB8AC3E}">
        <p14:creationId xmlns:p14="http://schemas.microsoft.com/office/powerpoint/2010/main" val="323161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</a:t>
            </a:r>
            <a:r>
              <a:rPr lang="ru-RU" dirty="0" smtClean="0"/>
              <a:t>Создание комфортной среды проживания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33731"/>
            <a:ext cx="9601200" cy="4721902"/>
          </a:xfrm>
        </p:spPr>
        <p:txBody>
          <a:bodyPr/>
          <a:lstStyle/>
          <a:p>
            <a:r>
              <a:rPr lang="ru-RU" dirty="0" smtClean="0"/>
              <a:t>Увеличится количество арендованного жилья для социально-уязвимых слоев населения</a:t>
            </a:r>
          </a:p>
          <a:p>
            <a:r>
              <a:rPr lang="ru-RU" dirty="0" smtClean="0"/>
              <a:t>Для учителей, медиков, полицейских и др. будет частично субсидироваться первоначальный взнос по ипотеке за счет </a:t>
            </a:r>
            <a:r>
              <a:rPr lang="ru-RU" dirty="0" err="1" smtClean="0"/>
              <a:t>акиматов</a:t>
            </a:r>
            <a:endParaRPr lang="ru-RU" dirty="0" smtClean="0"/>
          </a:p>
          <a:p>
            <a:r>
              <a:rPr lang="ru-RU" dirty="0" smtClean="0"/>
              <a:t>150 млрд. тенге выделят на дороги местного значения и 100 млрд. тенге на сельское водоснабжение</a:t>
            </a:r>
          </a:p>
          <a:p>
            <a:r>
              <a:rPr lang="ru-RU" dirty="0" smtClean="0"/>
              <a:t>Переход от принципа «инфраструктура к людям» к «люди к инфраструктуре», что стимулирует укрупнение населенных пунктов</a:t>
            </a:r>
          </a:p>
          <a:p>
            <a:r>
              <a:rPr lang="ru-RU" dirty="0" smtClean="0"/>
              <a:t>Создается Новая карта управляемой урбанизации страны</a:t>
            </a:r>
          </a:p>
          <a:p>
            <a:r>
              <a:rPr lang="ru-RU" dirty="0" smtClean="0"/>
              <a:t>Реформа МВД – оптимизация штатной численности, полицию избавят от несвойственных функций, работу переведут на сервисную модель</a:t>
            </a:r>
          </a:p>
          <a:p>
            <a:r>
              <a:rPr lang="ru-RU" dirty="0" smtClean="0"/>
              <a:t>Дальнейшая модернизация судебной системы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90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</a:t>
            </a:r>
            <a:r>
              <a:rPr lang="ru-RU" dirty="0" smtClean="0"/>
              <a:t>Госаппарат, ориентированный на потребности граждан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Новая модель госслужбы. В ряде регионов будет повышены заработные платы госслужащих, но их число сокращено – «бюджетно-кадровый маневр»</a:t>
            </a:r>
          </a:p>
          <a:p>
            <a:r>
              <a:rPr lang="ru-RU" dirty="0" smtClean="0"/>
              <a:t>Правительство примет меры по отсеканию неэффективных затрат. </a:t>
            </a:r>
          </a:p>
          <a:p>
            <a:r>
              <a:rPr lang="ru-RU" dirty="0" smtClean="0"/>
              <a:t>К 2020 г. 90 % государственных услуг будет переведено в электронный формат</a:t>
            </a:r>
          </a:p>
          <a:p>
            <a:r>
              <a:rPr lang="ru-RU" dirty="0" smtClean="0"/>
              <a:t>Будет повышена ответственность первых руководителей за коррупцию подчиненных</a:t>
            </a:r>
          </a:p>
          <a:p>
            <a:r>
              <a:rPr lang="ru-RU" dirty="0" smtClean="0"/>
              <a:t>Снизить количество совещаний и уровень бюрократии в целом</a:t>
            </a:r>
          </a:p>
          <a:p>
            <a:r>
              <a:rPr lang="ru-RU" dirty="0" smtClean="0"/>
              <a:t>Будет создан Национальный офис модернизации для мониторинга и оценки хода реформ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45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</a:t>
            </a:r>
            <a:r>
              <a:rPr lang="ru-RU" dirty="0" smtClean="0"/>
              <a:t> Эффективная внешняя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Осуществление </a:t>
            </a:r>
            <a:r>
              <a:rPr lang="ru-RU" dirty="0" err="1" smtClean="0"/>
              <a:t>проактивной</a:t>
            </a:r>
            <a:r>
              <a:rPr lang="ru-RU" dirty="0" smtClean="0"/>
              <a:t> внешней </a:t>
            </a:r>
            <a:r>
              <a:rPr lang="ru-RU" dirty="0" smtClean="0"/>
              <a:t>политики</a:t>
            </a:r>
          </a:p>
          <a:p>
            <a:r>
              <a:rPr lang="ru-RU" dirty="0" smtClean="0"/>
              <a:t>Миролюбивый курс и четко определенные принципы</a:t>
            </a:r>
            <a:endParaRPr lang="ru-RU" dirty="0" smtClean="0"/>
          </a:p>
          <a:p>
            <a:r>
              <a:rPr lang="ru-RU" dirty="0"/>
              <a:t>Внешняя политика будет скорректирована с точки зрения прагматизма и национальных интересов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81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856033" cy="1485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VI. </a:t>
            </a:r>
            <a:r>
              <a:rPr lang="ru-RU" dirty="0" smtClean="0"/>
              <a:t>Сопричастность каждого казахстанца процессам преобразования в стране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34721"/>
          </a:xfrm>
        </p:spPr>
        <p:txBody>
          <a:bodyPr/>
          <a:lstStyle/>
          <a:p>
            <a:r>
              <a:rPr lang="ru-RU" dirty="0" smtClean="0"/>
              <a:t>Консолидация общества вокруг общих целей</a:t>
            </a:r>
          </a:p>
          <a:p>
            <a:r>
              <a:rPr lang="ru-RU" dirty="0" smtClean="0"/>
              <a:t>Программа «</a:t>
            </a:r>
            <a:r>
              <a:rPr lang="ru-RU" dirty="0" err="1" smtClean="0"/>
              <a:t>Рухани</a:t>
            </a:r>
            <a:r>
              <a:rPr lang="ru-RU" dirty="0" smtClean="0"/>
              <a:t> </a:t>
            </a:r>
            <a:r>
              <a:rPr lang="ru-RU" dirty="0" err="1" smtClean="0"/>
              <a:t>жан</a:t>
            </a:r>
            <a:r>
              <a:rPr lang="kk-KZ" dirty="0" smtClean="0"/>
              <a:t>ғыру</a:t>
            </a:r>
            <a:r>
              <a:rPr lang="ru-RU" dirty="0" smtClean="0"/>
              <a:t>» будет наполнена новым содержанием и направлениями</a:t>
            </a:r>
          </a:p>
          <a:p>
            <a:r>
              <a:rPr lang="kk-KZ" dirty="0" smtClean="0"/>
              <a:t>2019 г</a:t>
            </a:r>
            <a:r>
              <a:rPr lang="ru-RU" dirty="0" smtClean="0"/>
              <a:t>. – Год молодежи</a:t>
            </a:r>
          </a:p>
          <a:p>
            <a:r>
              <a:rPr lang="ru-RU" dirty="0" smtClean="0"/>
              <a:t>Модернизация социальной среды сельских территорий – проект «</a:t>
            </a:r>
            <a:r>
              <a:rPr lang="kk-KZ" dirty="0" smtClean="0"/>
              <a:t>Ауыл – Ел бесігі</a:t>
            </a:r>
            <a:r>
              <a:rPr lang="ru-RU" dirty="0" smtClean="0"/>
              <a:t>»</a:t>
            </a:r>
          </a:p>
          <a:p>
            <a:r>
              <a:rPr lang="kk-KZ" dirty="0" smtClean="0"/>
              <a:t>Создание детско</a:t>
            </a:r>
            <a:r>
              <a:rPr lang="ru-RU" dirty="0" smtClean="0"/>
              <a:t>-</a:t>
            </a:r>
            <a:r>
              <a:rPr lang="kk-KZ" dirty="0" smtClean="0"/>
              <a:t>юношеского объединения «</a:t>
            </a:r>
            <a:r>
              <a:rPr lang="ru-RU" dirty="0" err="1" smtClean="0"/>
              <a:t>Сарбазы</a:t>
            </a:r>
            <a:r>
              <a:rPr lang="kk-KZ" dirty="0" smtClean="0"/>
              <a:t>»</a:t>
            </a:r>
          </a:p>
          <a:p>
            <a:r>
              <a:rPr lang="kk-KZ" dirty="0" smtClean="0"/>
              <a:t>Новая инициатива «Познай свою землю» - возрождение массового школьного туризма по регионам страны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69504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106</TotalTime>
  <Words>539</Words>
  <Application>Microsoft Office PowerPoint</Application>
  <PresentationFormat>Широкоэкранный</PresentationFormat>
  <Paragraphs>50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Franklin Gothic Book</vt:lpstr>
      <vt:lpstr>Times New Roman</vt:lpstr>
      <vt:lpstr>Crop</vt:lpstr>
      <vt:lpstr>Рост благосостояния казахстанцев: повышение доходов и качества жизни</vt:lpstr>
      <vt:lpstr>Рост доходов населения</vt:lpstr>
      <vt:lpstr>II. Повышение качества жизни</vt:lpstr>
      <vt:lpstr>III. Создание комфортной среды проживания</vt:lpstr>
      <vt:lpstr>IV. Госаппарат, ориентированный на потребности граждан </vt:lpstr>
      <vt:lpstr>V. Эффективная внешняя политика</vt:lpstr>
      <vt:lpstr>VI. Сопричастность каждого казахстанца процессам преобразования в стране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Рост благосостояния казакхстанцев: повышение доходов</dc:title>
  <dc:creator>Арман</dc:creator>
  <cp:lastModifiedBy>Арман</cp:lastModifiedBy>
  <cp:revision>17</cp:revision>
  <dcterms:created xsi:type="dcterms:W3CDTF">2018-10-07T13:46:51Z</dcterms:created>
  <dcterms:modified xsi:type="dcterms:W3CDTF">2018-10-07T16:36:12Z</dcterms:modified>
</cp:coreProperties>
</file>